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Tomorrow Semi Bold"/>
      <p:regular r:id="rId13"/>
    </p:embeddedFont>
    <p:embeddedFont>
      <p:font typeface="Tomorrow Semi Bold"/>
      <p:regular r:id="rId14"/>
    </p:embeddedFon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"/>
      <p:regular r:id="rId17"/>
    </p:embeddedFont>
    <p:embeddedFont>
      <p:font typeface="Tomorrow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1203841"/>
            <a:ext cx="7710249" cy="2560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050"/>
              </a:lnSpc>
              <a:buNone/>
            </a:pPr>
            <a:r>
              <a:rPr lang="en-US" sz="8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Brain Tumor Segmentation</a:t>
            </a:r>
            <a:endParaRPr lang="en-US" sz="8050" dirty="0"/>
          </a:p>
        </p:txBody>
      </p:sp>
      <p:sp>
        <p:nvSpPr>
          <p:cNvPr id="4" name="Text 1"/>
          <p:cNvSpPr/>
          <p:nvPr/>
        </p:nvSpPr>
        <p:spPr>
          <a:xfrm>
            <a:off x="716875" y="4071342"/>
            <a:ext cx="7710249" cy="1024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Using Thresholding and Morphological Operations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6875" y="5402699"/>
            <a:ext cx="7710249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21CSE454T – Computer Vision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6875" y="6042660"/>
            <a:ext cx="7710249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Student Name:</a:t>
            </a:r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[Add your name]</a:t>
            </a:r>
            <a:pPr algn="ctr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Roll Number:</a:t>
            </a:r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[Add roll number]</a:t>
            </a:r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SRM Institute of Science and Technology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670" y="2369820"/>
            <a:ext cx="3147060" cy="3489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6292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Aim &amp; Objectives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1905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2486144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Segment tumor regions from Brain MRI images using Otsu's Thresholding combined with Morphological Operations to extract accurate tumor boundaries for medical image preprocessing and analysis.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856321" y="1905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Objectives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856321" y="248614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Convert MRI images to grayscale for standardized analysis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56321" y="36541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Apply Gaussian blur to reduce noise and artifacts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4856321" y="4459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Otsu's thresholding for automated binary segmentation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56321" y="5627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Refine segmentation using morphological opening and closing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856321" y="679525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Detect and visualize tumor boundaries precisely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81739"/>
            <a:ext cx="6822400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 &amp; Algorithm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020" y="1656636"/>
            <a:ext cx="13162359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segmentation pipeline follows a structured sequence of image processing operations designed to isolate tumor regions from surrounding brain tissue.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4020" y="2563773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4020" y="2897267"/>
            <a:ext cx="4247674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6" name="Text 4"/>
          <p:cNvSpPr/>
          <p:nvPr/>
        </p:nvSpPr>
        <p:spPr>
          <a:xfrm>
            <a:off x="734020" y="3047762"/>
            <a:ext cx="289155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Grayscale Conversion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34020" y="3501152"/>
            <a:ext cx="424767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Convert RGB or color MRI images to grayscale, reducing computational complexity while preserving intensity information needed for analysis.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191363" y="2563773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5191363" y="2897267"/>
            <a:ext cx="4247674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0" name="Text 8"/>
          <p:cNvSpPr/>
          <p:nvPr/>
        </p:nvSpPr>
        <p:spPr>
          <a:xfrm>
            <a:off x="5191363" y="3047762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Gaussian Blur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191363" y="3501152"/>
            <a:ext cx="4247674" cy="1342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Apply Gaussian filtering to reduce noise and smooth image details, improving thresholding accuracy and reducing segmentation artifacts.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9648706" y="2563773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9648706" y="2897267"/>
            <a:ext cx="4247674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4" name="Text 12"/>
          <p:cNvSpPr/>
          <p:nvPr/>
        </p:nvSpPr>
        <p:spPr>
          <a:xfrm>
            <a:off x="9648706" y="3047762"/>
            <a:ext cx="2651522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Otsu's Thresholding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648706" y="3501152"/>
            <a:ext cx="4247674" cy="1678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Automatically determine optimal threshold value to create binary image, separating tumor regions from background based on intensity distribution.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34020" y="5546288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34020" y="5879782"/>
            <a:ext cx="6476286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18" name="Text 16"/>
          <p:cNvSpPr/>
          <p:nvPr/>
        </p:nvSpPr>
        <p:spPr>
          <a:xfrm>
            <a:off x="734020" y="6030278"/>
            <a:ext cx="341340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Morphological Operations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34020" y="6483668"/>
            <a:ext cx="6476286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Apply opening (erosion then dilation) and closing (dilation then erosion) to remove noise, fill holes, and refine mask quality.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419975" y="5546288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Light" pitchFamily="34" charset="0"/>
                <a:ea typeface="Tomorrow Light" pitchFamily="34" charset="-122"/>
                <a:cs typeface="Tomorrow Light" pitchFamily="34" charset="-120"/>
              </a:rPr>
              <a:t>05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19975" y="5879782"/>
            <a:ext cx="6476405" cy="22860"/>
          </a:xfrm>
          <a:prstGeom prst="rect">
            <a:avLst/>
          </a:prstGeom>
          <a:solidFill>
            <a:srgbClr val="E1E1DF"/>
          </a:solidFill>
          <a:ln/>
        </p:spPr>
      </p:sp>
      <p:sp>
        <p:nvSpPr>
          <p:cNvPr id="22" name="Text 20"/>
          <p:cNvSpPr/>
          <p:nvPr/>
        </p:nvSpPr>
        <p:spPr>
          <a:xfrm>
            <a:off x="7419975" y="6030278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Contour Detection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419975" y="6483668"/>
            <a:ext cx="6476405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Identify and highlight tumor boundaries using contour detection, visualizing segmented regions for medical analysis and validation.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924" y="419814"/>
            <a:ext cx="4563308" cy="475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Implementation Details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532924" y="1200031"/>
            <a:ext cx="4420076" cy="1120735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4" name="Text 2"/>
          <p:cNvSpPr/>
          <p:nvPr/>
        </p:nvSpPr>
        <p:spPr>
          <a:xfrm>
            <a:off x="685086" y="1352193"/>
            <a:ext cx="190345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Tools &amp; Libraries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685086" y="1681401"/>
            <a:ext cx="4115753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Python, OpenCV, NumPy, Matplotlib, Google Colab for implementation and visualization.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5105162" y="1200031"/>
            <a:ext cx="4420076" cy="1120735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7" name="Text 5"/>
          <p:cNvSpPr/>
          <p:nvPr/>
        </p:nvSpPr>
        <p:spPr>
          <a:xfrm>
            <a:off x="5257324" y="1352193"/>
            <a:ext cx="190345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Dataset Source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5257324" y="1681401"/>
            <a:ext cx="4115753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Kaggle: Brain MRI Images for Brain Tumor Detection dataset with diverse tumor variations.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9677400" y="1200031"/>
            <a:ext cx="4420076" cy="1120735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</p:sp>
      <p:sp>
        <p:nvSpPr>
          <p:cNvPr id="10" name="Text 8"/>
          <p:cNvSpPr/>
          <p:nvPr/>
        </p:nvSpPr>
        <p:spPr>
          <a:xfrm>
            <a:off x="9829562" y="1352193"/>
            <a:ext cx="1903452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Processing Pipeline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829562" y="1681401"/>
            <a:ext cx="4115753" cy="487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Grayscale → Blur → Thresholding → Morphology → Contours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532924" y="2491978"/>
            <a:ext cx="13564553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Processing Flow: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Raw MRI images undergo sequential operations to extract clean tumor masks suitable for downstream analysis and medical decision support.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532924" y="3043833"/>
            <a:ext cx="659653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After Morphological Cleaning</a:t>
            </a:r>
            <a:endParaRPr lang="en-US" sz="1150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924" y="3458647"/>
            <a:ext cx="3450908" cy="4179927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508558" y="3043833"/>
            <a:ext cx="659653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Tumor Highlighted (Contour Output)</a:t>
            </a:r>
            <a:endParaRPr lang="en-US" sz="11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58" y="3458647"/>
            <a:ext cx="3383756" cy="41799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710446"/>
            <a:ext cx="5906810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Results &amp; Observations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6277" y="1730097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Visual comparison demonstrates the effectiveness of our segmentation approach across the complete processing pipeline.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713" y="2401133"/>
            <a:ext cx="1890117" cy="2520077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897" y="2401133"/>
            <a:ext cx="1890117" cy="2520077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082" y="2401133"/>
            <a:ext cx="1890117" cy="252007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267" y="2401133"/>
            <a:ext cx="1890117" cy="2520077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451" y="2401133"/>
            <a:ext cx="1890117" cy="2520077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696277" y="5273993"/>
            <a:ext cx="132378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From left to right: Original Grayscale MRI | Otsu Thresholded Image | Morphologically Cleaned Mask | Final Tumor Highlighted Output</a:t>
            </a:r>
            <a:endParaRPr lang="en-US" sz="1550" dirty="0"/>
          </a:p>
        </p:txBody>
      </p:sp>
      <p:sp>
        <p:nvSpPr>
          <p:cNvPr id="10" name="Shape 3"/>
          <p:cNvSpPr/>
          <p:nvPr/>
        </p:nvSpPr>
        <p:spPr>
          <a:xfrm>
            <a:off x="696277" y="5921633"/>
            <a:ext cx="99417" cy="99417"/>
          </a:xfrm>
          <a:prstGeom prst="roundRect">
            <a:avLst>
              <a:gd name="adj" fmla="val 459881"/>
            </a:avLst>
          </a:prstGeom>
          <a:solidFill>
            <a:srgbClr val="E1E1DF"/>
          </a:solidFill>
          <a:ln/>
        </p:spPr>
      </p:sp>
      <p:sp>
        <p:nvSpPr>
          <p:cNvPr id="11" name="Text 4"/>
          <p:cNvSpPr/>
          <p:nvPr/>
        </p:nvSpPr>
        <p:spPr>
          <a:xfrm>
            <a:off x="994648" y="5815965"/>
            <a:ext cx="355258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Otsu's Method Effectiveness</a:t>
            </a:r>
            <a:endParaRPr lang="en-US" sz="1950" dirty="0"/>
          </a:p>
        </p:txBody>
      </p:sp>
      <p:sp>
        <p:nvSpPr>
          <p:cNvPr id="12" name="Text 5"/>
          <p:cNvSpPr/>
          <p:nvPr/>
        </p:nvSpPr>
        <p:spPr>
          <a:xfrm>
            <a:off x="994648" y="6246138"/>
            <a:ext cx="3948470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Accurately separates tumor regions from surrounding brain tissue using automated threshold optimization.</a:t>
            </a:r>
            <a:endParaRPr lang="en-US" sz="1550" dirty="0"/>
          </a:p>
        </p:txBody>
      </p:sp>
      <p:sp>
        <p:nvSpPr>
          <p:cNvPr id="13" name="Shape 6"/>
          <p:cNvSpPr/>
          <p:nvPr/>
        </p:nvSpPr>
        <p:spPr>
          <a:xfrm>
            <a:off x="5191720" y="5921633"/>
            <a:ext cx="99417" cy="99417"/>
          </a:xfrm>
          <a:prstGeom prst="roundRect">
            <a:avLst>
              <a:gd name="adj" fmla="val 459881"/>
            </a:avLst>
          </a:prstGeom>
          <a:solidFill>
            <a:srgbClr val="E1E1DF"/>
          </a:solidFill>
          <a:ln/>
        </p:spPr>
      </p:sp>
      <p:sp>
        <p:nvSpPr>
          <p:cNvPr id="14" name="Text 7"/>
          <p:cNvSpPr/>
          <p:nvPr/>
        </p:nvSpPr>
        <p:spPr>
          <a:xfrm>
            <a:off x="5490091" y="5815965"/>
            <a:ext cx="332910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Morphological Refinement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5490091" y="6246138"/>
            <a:ext cx="3948470" cy="1273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Opening and closing operations significantly improve mask quality by eliminating noise and enhancing connectivity.</a:t>
            </a:r>
            <a:endParaRPr lang="en-US" sz="1550" dirty="0"/>
          </a:p>
        </p:txBody>
      </p:sp>
      <p:sp>
        <p:nvSpPr>
          <p:cNvPr id="16" name="Shape 9"/>
          <p:cNvSpPr/>
          <p:nvPr/>
        </p:nvSpPr>
        <p:spPr>
          <a:xfrm>
            <a:off x="9687163" y="5921633"/>
            <a:ext cx="99417" cy="99417"/>
          </a:xfrm>
          <a:prstGeom prst="roundRect">
            <a:avLst>
              <a:gd name="adj" fmla="val 459881"/>
            </a:avLst>
          </a:prstGeom>
          <a:solidFill>
            <a:srgbClr val="E1E1DF"/>
          </a:solidFill>
          <a:ln/>
        </p:spPr>
      </p:sp>
      <p:sp>
        <p:nvSpPr>
          <p:cNvPr id="17" name="Text 10"/>
          <p:cNvSpPr/>
          <p:nvPr/>
        </p:nvSpPr>
        <p:spPr>
          <a:xfrm>
            <a:off x="9985534" y="5815965"/>
            <a:ext cx="251912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Boundary Detection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9985534" y="6246138"/>
            <a:ext cx="3948470" cy="954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Contour detection effectively visualizes tumor boundaries, enabling precise localization for clinical assessment.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924" y="1114187"/>
            <a:ext cx="7092791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Future Scope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924" y="228076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Findings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5924" y="2812256"/>
            <a:ext cx="3593068" cy="2986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This project successfully demonstrates tumor segmentation using classical image processing techniques. Otsu's Thresholding combined with Morphological Operations produced clean, interpretable masks suitable for medical image preprocessing and automated diagnosis systems.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32628" y="2280761"/>
            <a:ext cx="291524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32628" y="2812256"/>
            <a:ext cx="359306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CNN-based classifiers for automatic diagnosis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32628" y="3548420"/>
            <a:ext cx="359306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 accuracy using adaptive or hybrid thresholding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32628" y="4284583"/>
            <a:ext cx="359306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 deep learning for multi-class segmentation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832628" y="5020747"/>
            <a:ext cx="3593068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Extend to 3D volumetric tumor analysis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25924" y="6218515"/>
            <a:ext cx="76921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25924" y="6783586"/>
            <a:ext cx="76921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SRM Institute of Science and Technology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2025-11-08T09:01:50Z</dcterms:created>
  <dcterms:modified xsi:type="dcterms:W3CDTF">2025-11-08T09:01:50Z</dcterms:modified>
</cp:coreProperties>
</file>